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61" r:id="rId4"/>
    <p:sldId id="262" r:id="rId5"/>
    <p:sldId id="263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AA48CF5-79DB-4BEA-B38F-E048BA3E9F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586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1763BAF-E149-4453-ADDA-C4A824AA6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823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1B6FEF0-6527-4C3F-A93B-FAE36FA5CCEE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972E6FE-24AA-4437-8E79-55E3FE409E3E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BE5A3B90-FDBF-4DB2-ACBA-BFA1E407EBEE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7ABB7931-E213-4403-B458-A3B4CB712618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4E62651-3502-43F1-86B1-D7A1E426D2DA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224627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5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願祢為大，哦，主耶穌！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 Be Thou supreme, O Jesus Christ,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信條、話語、虛儀、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Nor creed, nor form, nor word;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屬人的會、屬世的愛，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Nor holy church, nor human love,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不能與祢相比。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Compare with Thee, my Lord!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H270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願祢為大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BE THOU SUPREME, O JESUS CHRIST (1/5)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願祢為大，哦，主耶穌！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Be Thou supreme, O Jesus Christ,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祢愛征服了我；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 love has conquered me;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靠祢十架，我向己死，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Beneath Thy cross I die to self,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完全為祢而活。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live alone to Thee.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願祢為大，哦，主耶穌！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Be Thou supreme, O Jesus Christ,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全人被祢充滿；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inmost being fill;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使我思想像祢思想，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 shall I think as Thou dost think,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喜歡像祢喜歡。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will as Thou dost will.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願祢為大，哦，主耶穌！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Be Thou supreme, O Jesus Christ,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把我改變全備；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 life transfigure mine;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從這幔子</a:t>
            </a:r>
            <a:r>
              <a:rPr lang="en-US" altLang="zh-TW" dirty="0"/>
              <a:t>(</a:t>
            </a:r>
            <a:r>
              <a:rPr lang="zh-TW" altLang="en-US" dirty="0"/>
              <a:t>輭弱肉體</a:t>
            </a:r>
            <a:r>
              <a:rPr lang="en-US" altLang="zh-TW" dirty="0"/>
              <a:t>)</a:t>
            </a:r>
            <a:r>
              <a:rPr lang="zh-TW" altLang="en-US" dirty="0"/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As through this veil of mortal flesh,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顯出祢的榮美。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Lord, let Thy splendor shine.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願祢為大，哦，主耶穌！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Be Thou supreme, O Jesus Christ,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我心真是要求：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soul exults in Thee;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作祢奴僕，行祢旨意，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To be Thy slave, to do Thy will,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一生不再自由。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Is my felicity.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2085</TotalTime>
  <Words>326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H270  願祢為大  BE THOU SUPREME, O JESUS CHRIST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101</cp:revision>
  <dcterms:created xsi:type="dcterms:W3CDTF">2001-04-19T19:07:54Z</dcterms:created>
  <dcterms:modified xsi:type="dcterms:W3CDTF">2017-08-05T13:51:29Z</dcterms:modified>
</cp:coreProperties>
</file>